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B300"/>
    <a:srgbClr val="00CC00"/>
    <a:srgbClr val="FF0000"/>
    <a:srgbClr val="004D33"/>
    <a:srgbClr val="A6001A"/>
    <a:srgbClr val="E06000"/>
    <a:srgbClr val="BF8900"/>
    <a:srgbClr val="BB9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/>
    <p:restoredTop sz="94745"/>
  </p:normalViewPr>
  <p:slideViewPr>
    <p:cSldViewPr snapToObjects="1" showGuides="1">
      <p:cViewPr varScale="1">
        <p:scale>
          <a:sx n="106" d="100"/>
          <a:sy n="106" d="100"/>
        </p:scale>
        <p:origin x="2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64FE3-7391-B940-9C10-F64F800F0F41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C6471-0BAD-5443-BC41-CC6FA1B17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81000" y="266700"/>
            <a:ext cx="3810000" cy="1371600"/>
          </a:xfrm>
          <a:prstGeom prst="roundRect">
            <a:avLst/>
          </a:prstGeom>
          <a:solidFill>
            <a:srgbClr val="FF0000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81000" y="1924050"/>
            <a:ext cx="3810000" cy="1371600"/>
          </a:xfrm>
          <a:prstGeom prst="roundRect">
            <a:avLst/>
          </a:prstGeom>
          <a:solidFill>
            <a:srgbClr val="FF0000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Game Over!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1053" y="3581400"/>
            <a:ext cx="3810000" cy="1371600"/>
          </a:xfrm>
          <a:prstGeom prst="roundRect">
            <a:avLst/>
          </a:prstGeom>
          <a:solidFill>
            <a:srgbClr val="009900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Great Job!</a:t>
            </a:r>
            <a:b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</a:br>
            <a:r>
              <a:rPr lang="en-US" sz="2800" dirty="0" smtClean="0">
                <a:latin typeface="SF UI Display" charset="0"/>
                <a:ea typeface="SF UI Display" charset="0"/>
                <a:cs typeface="SF UI Display" charset="0"/>
              </a:rPr>
              <a:t>Level Complete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2584704" cy="308457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01053" y="5238750"/>
            <a:ext cx="3810000" cy="1371600"/>
          </a:xfrm>
          <a:prstGeom prst="roundRect">
            <a:avLst/>
          </a:prstGeom>
          <a:solidFill>
            <a:srgbClr val="009900"/>
          </a:solidFill>
          <a:ln w="635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SF UI Display" charset="0"/>
                <a:ea typeface="SF UI Display" charset="0"/>
                <a:cs typeface="SF UI Display" charset="0"/>
              </a:rPr>
              <a:t>Play Again</a:t>
            </a:r>
            <a:endParaRPr lang="en-US" sz="4800" dirty="0">
              <a:latin typeface="SF UI Display" charset="0"/>
              <a:ea typeface="SF UI Display" charset="0"/>
              <a:cs typeface="SF UI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5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95400" y="3886200"/>
            <a:ext cx="9601200" cy="2286000"/>
            <a:chOff x="304800" y="304800"/>
            <a:chExt cx="9601200" cy="2286000"/>
          </a:xfrm>
        </p:grpSpPr>
        <p:sp>
          <p:nvSpPr>
            <p:cNvPr id="2" name="Oval 1"/>
            <p:cNvSpPr/>
            <p:nvPr/>
          </p:nvSpPr>
          <p:spPr>
            <a:xfrm>
              <a:off x="7620000" y="304800"/>
              <a:ext cx="2286000" cy="2286000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3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27000" h="1270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 b="1" dirty="0">
                <a:solidFill>
                  <a:schemeClr val="tx1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  <a:latin typeface="SF UI Display Black" charset="0"/>
                <a:ea typeface="SF UI Display Black" charset="0"/>
                <a:cs typeface="SF UI Display Black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5181600" y="304800"/>
              <a:ext cx="2286000" cy="2286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27000" h="1270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 b="1" dirty="0">
                <a:solidFill>
                  <a:schemeClr val="tx1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  <a:latin typeface="SF UI Display Black" charset="0"/>
                <a:ea typeface="SF UI Display Black" charset="0"/>
                <a:cs typeface="SF UI Display Black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743200" y="304800"/>
              <a:ext cx="2286000" cy="22860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27000" h="1270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 b="1" dirty="0">
                <a:solidFill>
                  <a:schemeClr val="tx1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  <a:latin typeface="SF UI Display Black" charset="0"/>
                <a:ea typeface="SF UI Display Black" charset="0"/>
                <a:cs typeface="SF UI Display Black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04800" y="304800"/>
              <a:ext cx="2286000" cy="2286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27000" h="1270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 b="1" dirty="0">
                <a:solidFill>
                  <a:schemeClr val="tx1"/>
                </a:solidFill>
                <a:effectLst>
                  <a:innerShdw blurRad="63500" dist="50800" dir="13500000">
                    <a:schemeClr val="bg1">
                      <a:alpha val="50000"/>
                    </a:schemeClr>
                  </a:innerShdw>
                </a:effectLst>
                <a:latin typeface="SF UI Display Black" charset="0"/>
                <a:ea typeface="SF UI Display Black" charset="0"/>
                <a:cs typeface="SF UI Display Black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19200" y="609600"/>
            <a:ext cx="2514600" cy="2514600"/>
            <a:chOff x="1219200" y="609600"/>
            <a:chExt cx="2514600" cy="2514600"/>
          </a:xfrm>
        </p:grpSpPr>
        <p:sp>
          <p:nvSpPr>
            <p:cNvPr id="11" name="Rectangle 10"/>
            <p:cNvSpPr/>
            <p:nvPr/>
          </p:nvSpPr>
          <p:spPr>
            <a:xfrm>
              <a:off x="1219200" y="609600"/>
              <a:ext cx="2514600" cy="2514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475874" y="723900"/>
              <a:ext cx="2001253" cy="2286000"/>
              <a:chOff x="1427747" y="685800"/>
              <a:chExt cx="2001253" cy="2286000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1447800" y="685800"/>
                <a:ext cx="990600" cy="7620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438400" y="1447800"/>
                <a:ext cx="990600" cy="7620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427747" y="2209800"/>
                <a:ext cx="990600" cy="7620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8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SF UI Display</vt:lpstr>
      <vt:lpstr>SF UI Display Black</vt:lpstr>
      <vt:lpstr>Office Theme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DrinkPoint PowerPoint</dc:title>
  <dc:subject/>
  <dc:creator>Paul KIrk Adams</dc:creator>
  <cp:keywords/>
  <dc:description/>
  <cp:lastModifiedBy>Paul Adams</cp:lastModifiedBy>
  <cp:revision>62</cp:revision>
  <dcterms:created xsi:type="dcterms:W3CDTF">2016-06-10T19:40:02Z</dcterms:created>
  <dcterms:modified xsi:type="dcterms:W3CDTF">2016-08-17T21:42:24Z</dcterms:modified>
  <cp:category/>
</cp:coreProperties>
</file>